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9" r:id="rId2"/>
    <p:sldId id="400" r:id="rId3"/>
    <p:sldId id="401" r:id="rId4"/>
    <p:sldId id="402" r:id="rId5"/>
    <p:sldId id="403" r:id="rId6"/>
    <p:sldId id="40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9" autoAdjust="0"/>
    <p:restoredTop sz="82956" autoAdjust="0"/>
  </p:normalViewPr>
  <p:slideViewPr>
    <p:cSldViewPr>
      <p:cViewPr varScale="1">
        <p:scale>
          <a:sx n="106" d="100"/>
          <a:sy n="106" d="100"/>
        </p:scale>
        <p:origin x="-112" y="-3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28800" y="6553200"/>
            <a:ext cx="5791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	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ODU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PHYS 417          Apr 3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-04-05 08.11.4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18484" y="-1368893"/>
            <a:ext cx="5928024" cy="91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4-05 08.12.0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350229" y="-1383571"/>
            <a:ext cx="4495800" cy="89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5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4-05 08.12.1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18474" y="-1161274"/>
            <a:ext cx="5907053" cy="899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4-05 08.12.2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2846" y="-1342347"/>
            <a:ext cx="5834007" cy="91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4-05 08.12.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64227" y="-1698174"/>
            <a:ext cx="4648200" cy="91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4-05 08.12.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152399"/>
            <a:ext cx="9144000" cy="5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1163</cp:revision>
  <cp:lastPrinted>2017-01-16T04:29:41Z</cp:lastPrinted>
  <dcterms:created xsi:type="dcterms:W3CDTF">2011-09-01T16:33:54Z</dcterms:created>
  <dcterms:modified xsi:type="dcterms:W3CDTF">2018-04-05T12:19:41Z</dcterms:modified>
</cp:coreProperties>
</file>