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00"/>
    <a:srgbClr val="8D0A0F"/>
    <a:srgbClr val="E38251"/>
    <a:srgbClr val="188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741" autoAdjust="0"/>
  </p:normalViewPr>
  <p:slideViewPr>
    <p:cSldViewPr>
      <p:cViewPr varScale="1">
        <p:scale>
          <a:sx n="115" d="100"/>
          <a:sy n="115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1270D12-9FC0-364C-847B-46AB477F4964}" type="datetime1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F429A4-012D-9D4C-8A29-2443B096B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74FD63-DBD7-DB40-B380-DE733FC2F988}" type="datetime1">
              <a:rPr lang="en-US"/>
              <a:pPr>
                <a:defRPr/>
              </a:pPr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8C9941-D3AF-E744-95F2-D91CB5FE1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2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0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9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75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17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16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6553200"/>
            <a:ext cx="525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T. Satogata	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                    </a:t>
            </a:r>
            <a:r>
              <a:rPr lang="en-US" sz="1400" dirty="0" smtClean="0">
                <a:solidFill>
                  <a:srgbClr val="2D2D8A"/>
                </a:solidFill>
                <a:latin typeface="Arial" charset="0"/>
              </a:rPr>
              <a:t>ODU</a:t>
            </a:r>
            <a:r>
              <a:rPr lang="en-US" sz="1400" baseline="0" dirty="0" smtClean="0">
                <a:solidFill>
                  <a:srgbClr val="2D2D8A"/>
                </a:solidFill>
                <a:latin typeface="Arial" charset="0"/>
              </a:rPr>
              <a:t> PHYS 417                 Mar 29 2018</a:t>
            </a:r>
            <a:endParaRPr lang="en-US" sz="1400" dirty="0" smtClean="0">
              <a:solidFill>
                <a:srgbClr val="2D2D8A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43800" y="6553200"/>
            <a:ext cx="5334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9574FC72-369C-4147-9F32-D97786F27486}" type="slidenum">
              <a:rPr lang="en-US" sz="1400" smtClean="0">
                <a:solidFill>
                  <a:srgbClr val="2D2D8A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sz="1400" smtClean="0">
              <a:solidFill>
                <a:srgbClr val="2D2D8A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rgbClr val="000090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88D1B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FF0000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30 08.34.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1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30 08.34.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3-30 08.34.5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7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Arial"/>
            <a:cs typeface="Arial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Todd Satogata</cp:lastModifiedBy>
  <cp:revision>1354</cp:revision>
  <cp:lastPrinted>2017-01-16T04:29:41Z</cp:lastPrinted>
  <dcterms:created xsi:type="dcterms:W3CDTF">2011-09-01T16:33:54Z</dcterms:created>
  <dcterms:modified xsi:type="dcterms:W3CDTF">2018-03-30T12:38:21Z</dcterms:modified>
</cp:coreProperties>
</file>