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51" r:id="rId2"/>
    <p:sldId id="352" r:id="rId3"/>
    <p:sldId id="353" r:id="rId4"/>
    <p:sldId id="359" r:id="rId5"/>
    <p:sldId id="360" r:id="rId6"/>
    <p:sldId id="361" r:id="rId7"/>
    <p:sldId id="362" r:id="rId8"/>
    <p:sldId id="363" r:id="rId9"/>
    <p:sldId id="364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B500"/>
    <a:srgbClr val="8D0A0F"/>
    <a:srgbClr val="E38251"/>
    <a:srgbClr val="188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86375" autoAdjust="0"/>
  </p:normalViewPr>
  <p:slideViewPr>
    <p:cSldViewPr>
      <p:cViewPr>
        <p:scale>
          <a:sx n="120" d="100"/>
          <a:sy n="120" d="100"/>
        </p:scale>
        <p:origin x="-304" y="-8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4" Type="http://schemas.openxmlformats.org/officeDocument/2006/relationships/slide" Target="slides/slide4.xml"/><Relationship Id="rId1" Type="http://schemas.openxmlformats.org/officeDocument/2006/relationships/slide" Target="slides/slide1.xml"/><Relationship Id="rId2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1270D12-9FC0-364C-847B-46AB477F4964}" type="datetime1">
              <a:rPr lang="en-US"/>
              <a:pPr>
                <a:defRPr/>
              </a:pPr>
              <a:t>3/15/18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F429A4-012D-9D4C-8A29-2443B096B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537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674FD63-DBD7-DB40-B380-DE733FC2F988}" type="datetime1">
              <a:rPr lang="en-US"/>
              <a:pPr>
                <a:defRPr/>
              </a:pPr>
              <a:t>3/15/18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28C9941-D3AF-E744-95F2-D91CB5FE1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12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0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9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5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1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75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6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3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5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17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16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11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057400" y="6553200"/>
            <a:ext cx="5562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T. Satogata	</a:t>
            </a:r>
            <a:r>
              <a:rPr lang="en-US" sz="1400" baseline="0" dirty="0" smtClean="0">
                <a:solidFill>
                  <a:srgbClr val="2D2D8A"/>
                </a:solidFill>
                <a:latin typeface="Arial" charset="0"/>
              </a:rPr>
              <a:t>                     </a:t>
            </a: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ODU</a:t>
            </a:r>
            <a:r>
              <a:rPr lang="en-US" sz="1400" baseline="0" dirty="0" smtClean="0">
                <a:solidFill>
                  <a:srgbClr val="2D2D8A"/>
                </a:solidFill>
                <a:latin typeface="Arial" charset="0"/>
              </a:rPr>
              <a:t> PHYS 417                 Mar 13 2018</a:t>
            </a:r>
            <a:endParaRPr lang="en-US" sz="1400" dirty="0" smtClean="0">
              <a:solidFill>
                <a:srgbClr val="2D2D8A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543800" y="6553200"/>
            <a:ext cx="5334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9574FC72-369C-4147-9F32-D97786F27486}" type="slidenum">
              <a:rPr lang="en-US" sz="1400" smtClean="0">
                <a:solidFill>
                  <a:srgbClr val="2D2D8A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sz="1400" smtClean="0">
              <a:solidFill>
                <a:srgbClr val="2D2D8A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rgbClr val="000090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88D1B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FF0000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atogata@jlab.org" TargetMode="External"/><Relationship Id="rId3" Type="http://schemas.openxmlformats.org/officeDocument/2006/relationships/hyperlink" Target="http://www.toddsatogata.net/2018-ODU-A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0574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Introduction to Accelerator Physics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Spring 2018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Midterm Review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Moments, Observables, and the Sigma Matrix</a:t>
            </a: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311499" y="3886200"/>
            <a:ext cx="8521002" cy="1752600"/>
          </a:xfrm>
        </p:spPr>
        <p:txBody>
          <a:bodyPr/>
          <a:lstStyle/>
          <a:p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Todd Satogata (Jefferson 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Lab and ODU) 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/ 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satogata@jlab.org</a:t>
            </a: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http://www.toddsatogata.net/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2018-ODU-AP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Happy Birthday to Mikaela Shiffrin, Common, and John Hasbrouck Van Vleck (1977 Nobel)!</a:t>
            </a:r>
          </a:p>
          <a:p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Happy Donald Duck Day, Earmuff Day, and National Coconut Torte Day!</a:t>
            </a: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7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Midterm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Midterm was clearly too long =&gt; grading curve</a:t>
            </a:r>
          </a:p>
          <a:p>
            <a:r>
              <a:rPr lang="en-US"/>
              <a:t>Total exam statistics (55 pts): 31.25 +/- 11.7</a:t>
            </a:r>
          </a:p>
          <a:p>
            <a:pPr lvl="1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411713"/>
              </p:ext>
            </p:extLst>
          </p:nvPr>
        </p:nvGraphicFramePr>
        <p:xfrm>
          <a:off x="1371600" y="4724400"/>
          <a:ext cx="6096000" cy="112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295674"/>
              </p:ext>
            </p:extLst>
          </p:nvPr>
        </p:nvGraphicFramePr>
        <p:xfrm>
          <a:off x="2438400" y="2402840"/>
          <a:ext cx="4064000" cy="186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Prob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7.63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4.60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6.00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9.13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3.60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4.50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4.28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07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Beams</a:t>
            </a:r>
            <a:r>
              <a:rPr lang="en-US" baseline="0"/>
              <a:t> as Distributions of Particles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have talked a lot about magnets, lattices, and motion of </a:t>
            </a:r>
            <a:r>
              <a:rPr lang="en-US" b="1"/>
              <a:t>individual particles</a:t>
            </a:r>
            <a:r>
              <a:rPr lang="en-US"/>
              <a:t> through magnets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r>
              <a:rPr lang="en-US"/>
              <a:t>But </a:t>
            </a:r>
            <a:r>
              <a:rPr lang="en-US" b="1"/>
              <a:t>beams </a:t>
            </a:r>
            <a:r>
              <a:rPr lang="en-US"/>
              <a:t>are made up of </a:t>
            </a:r>
            <a:r>
              <a:rPr lang="en-US" b="1"/>
              <a:t>distributions of particles</a:t>
            </a:r>
          </a:p>
          <a:p>
            <a:pPr lvl="1"/>
            <a:r>
              <a:rPr lang="en-US"/>
              <a:t>These can often number in excess of 10</a:t>
            </a:r>
            <a:r>
              <a:rPr lang="en-US" baseline="30000"/>
              <a:t>9</a:t>
            </a:r>
            <a:r>
              <a:rPr lang="en-US"/>
              <a:t>-10</a:t>
            </a:r>
            <a:r>
              <a:rPr lang="en-US" baseline="30000"/>
              <a:t>11</a:t>
            </a:r>
          </a:p>
          <a:p>
            <a:pPr lvl="1"/>
            <a:r>
              <a:rPr lang="en-US"/>
              <a:t>We (usually) do not measure individual particles but properties of these distributions of particles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907" y="2089150"/>
            <a:ext cx="2319020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fodo1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5637" y="34636"/>
            <a:ext cx="8312727" cy="4156364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4800600"/>
            <a:ext cx="4191000" cy="584200"/>
          </a:xfrm>
          <a:prstGeom prst="rect">
            <a:avLst/>
          </a:prstGeom>
        </p:spPr>
      </p:pic>
      <p:pic>
        <p:nvPicPr>
          <p:cNvPr id="10" name="Picture 9" descr="Screen Shot 2018-03-13 at 1.20.1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5542046"/>
            <a:ext cx="4970357" cy="8587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19600"/>
            <a:ext cx="7772400" cy="1676400"/>
          </a:xfrm>
        </p:spPr>
        <p:txBody>
          <a:bodyPr/>
          <a:lstStyle/>
          <a:p>
            <a:r>
              <a:rPr lang="en-US"/>
              <a:t>One dimensional Gaussian:</a:t>
            </a:r>
          </a:p>
          <a:p>
            <a:endParaRPr lang="en-US"/>
          </a:p>
          <a:p>
            <a:r>
              <a:rPr lang="en-US"/>
              <a:t>N-dimensional Gaussian: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4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3-15 11.02.4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94863" y="-1390062"/>
            <a:ext cx="5564137" cy="86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2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3-15 11.02.5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76200"/>
            <a:ext cx="8784167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1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3-15 11.03.0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28232" y="-1794830"/>
            <a:ext cx="4572001" cy="892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4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3-15 11.03.2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87827" y="-1544826"/>
            <a:ext cx="3810000" cy="888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32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3-15 11.03.3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6417" y="296332"/>
            <a:ext cx="9027583" cy="516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31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dirty="0" smtClean="0">
            <a:latin typeface="Arial"/>
            <a:cs typeface="Arial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6317</TotalTime>
  <Words>190</Words>
  <Application>Microsoft Macintosh PowerPoint</Application>
  <PresentationFormat>On-screen Show (4:3)</PresentationFormat>
  <Paragraphs>62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Introduction to Accelerator Physics  Spring 2018  Midterm Review Moments, Observables, and the Sigma Matrix</vt:lpstr>
      <vt:lpstr>Midterm Review</vt:lpstr>
      <vt:lpstr>Beams as Distributions of Particles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Shannan Kyte</dc:creator>
  <cp:lastModifiedBy>Todd Satogata</cp:lastModifiedBy>
  <cp:revision>1215</cp:revision>
  <cp:lastPrinted>2017-01-16T04:29:41Z</cp:lastPrinted>
  <dcterms:created xsi:type="dcterms:W3CDTF">2011-09-01T16:33:54Z</dcterms:created>
  <dcterms:modified xsi:type="dcterms:W3CDTF">2018-03-15T15:13:32Z</dcterms:modified>
</cp:coreProperties>
</file>